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9"/>
  </p:notesMasterIdLst>
  <p:sldIdLst>
    <p:sldId id="257" r:id="rId2"/>
    <p:sldId id="256" r:id="rId3"/>
    <p:sldId id="260" r:id="rId4"/>
    <p:sldId id="263" r:id="rId5"/>
    <p:sldId id="261" r:id="rId6"/>
    <p:sldId id="262" r:id="rId7"/>
    <p:sldId id="259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DCC15-1F76-4749-AA77-62CC3480AB5D}" v="35" dt="2020-05-13T17:28:3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7" autoAdjust="0"/>
    <p:restoredTop sz="85714" autoAdjust="0"/>
  </p:normalViewPr>
  <p:slideViewPr>
    <p:cSldViewPr snapToGrid="0">
      <p:cViewPr varScale="1">
        <p:scale>
          <a:sx n="88" d="100"/>
          <a:sy n="88" d="100"/>
        </p:scale>
        <p:origin x="3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24/01/2021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49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92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14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282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558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879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74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50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82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47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700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08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8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A5F8-7D24-4861-A262-3EFE811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37" y="1640812"/>
            <a:ext cx="7381125" cy="1500187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¿Qué es Data </a:t>
            </a:r>
            <a:r>
              <a:rPr lang="es-ES" dirty="0" err="1">
                <a:solidFill>
                  <a:srgbClr val="FF0000"/>
                </a:solidFill>
              </a:rPr>
              <a:t>Science</a:t>
            </a:r>
            <a:r>
              <a:rPr lang="es-ES" dirty="0">
                <a:solidFill>
                  <a:srgbClr val="FF0000"/>
                </a:solidFill>
              </a:rPr>
              <a:t>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CFA46-6D86-4412-8B15-58FBEC33F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6287" y="3161781"/>
            <a:ext cx="5726892" cy="1500187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Ciencia que estudia los datos para obtener algún tipo de beneficio (insight o modelo).</a:t>
            </a:r>
          </a:p>
        </p:txBody>
      </p:sp>
    </p:spTree>
    <p:extLst>
      <p:ext uri="{BB962C8B-B14F-4D97-AF65-F5344CB8AC3E}">
        <p14:creationId xmlns:p14="http://schemas.microsoft.com/office/powerpoint/2010/main" val="372312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Science Bootcamp: Por Unidad |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DS, Business and Storytelling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Data </a:t>
            </a:r>
            <a:r>
              <a:rPr lang="es-ES" sz="2000" dirty="0" err="1"/>
              <a:t>Science</a:t>
            </a:r>
            <a:r>
              <a:rPr lang="es-ES" sz="2000" dirty="0"/>
              <a:t> en producción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Storytelling</a:t>
            </a: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1*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2*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Librerías </a:t>
            </a:r>
            <a:r>
              <a:rPr lang="es-ES" sz="2000" dirty="0" err="1"/>
              <a:t>Tensorflow</a:t>
            </a:r>
            <a:r>
              <a:rPr lang="es-ES" sz="2000" dirty="0"/>
              <a:t>, </a:t>
            </a:r>
            <a:r>
              <a:rPr lang="es-ES" sz="2000" dirty="0" err="1"/>
              <a:t>Scikit-Learn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Lenguaje R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Capacidad para entrenar algoritmos </a:t>
            </a:r>
            <a:r>
              <a:rPr lang="es-ES" sz="2000" dirty="0" err="1"/>
              <a:t>cnn</a:t>
            </a:r>
            <a:r>
              <a:rPr lang="es-ES" sz="2000" dirty="0"/>
              <a:t> y </a:t>
            </a:r>
            <a:r>
              <a:rPr lang="es-ES" sz="2000" dirty="0" err="1"/>
              <a:t>rnn</a:t>
            </a:r>
            <a:r>
              <a:rPr lang="es-ES" sz="2000" dirty="0"/>
              <a:t> de imagen y de time series con código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499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Analista de Datos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F27F25-E13F-4CC3-BAB1-EBE4A25A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21" y="1676476"/>
            <a:ext cx="7888441" cy="466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Científico de Datos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892312C-F4CE-4AAA-BE4E-EFD9DE07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88" y="1574967"/>
            <a:ext cx="6351224" cy="48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Científico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274EAE-7C49-4EDD-9F75-FAE82192C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422" y="1477531"/>
            <a:ext cx="7161156" cy="5015344"/>
          </a:xfrm>
        </p:spPr>
      </p:pic>
    </p:spTree>
    <p:extLst>
      <p:ext uri="{BB962C8B-B14F-4D97-AF65-F5344CB8AC3E}">
        <p14:creationId xmlns:p14="http://schemas.microsoft.com/office/powerpoint/2010/main" val="325888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Requisitos: Analista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Conocimientos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Técnicas/habilidades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Statistics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Visualization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Wrangling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Databases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Domain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Knowledge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s-ES" sz="2000" dirty="0">
              <a:ea typeface="+mn-lt"/>
              <a:cs typeface="+mn-lt"/>
            </a:endParaRPr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392502" cy="2833687"/>
          </a:xfrm>
          <a:ln w="9525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383540" indent="-383540"/>
            <a:r>
              <a:rPr lang="es-ES" dirty="0">
                <a:ea typeface="+mn-lt"/>
                <a:cs typeface="+mn-lt"/>
              </a:rPr>
              <a:t>SQL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Cloud </a:t>
            </a:r>
            <a:r>
              <a:rPr lang="es-ES" dirty="0" err="1">
                <a:ea typeface="+mn-lt"/>
                <a:cs typeface="+mn-lt"/>
              </a:rPr>
              <a:t>computing</a:t>
            </a:r>
            <a:endParaRPr lang="es-ES" dirty="0">
              <a:ea typeface="+mn-lt"/>
              <a:cs typeface="+mn-lt"/>
            </a:endParaRPr>
          </a:p>
          <a:p>
            <a:pPr marL="383540" indent="-383540"/>
            <a:r>
              <a:rPr lang="es-ES" dirty="0">
                <a:ea typeface="+mn-lt"/>
                <a:cs typeface="+mn-lt"/>
              </a:rPr>
              <a:t>Opcional:</a:t>
            </a:r>
          </a:p>
          <a:p>
            <a:pPr marL="840740" lvl="1" indent="-383540"/>
            <a:r>
              <a:rPr lang="es-ES" dirty="0">
                <a:ea typeface="+mn-lt"/>
                <a:cs typeface="+mn-lt"/>
              </a:rPr>
              <a:t>Python and/</a:t>
            </a:r>
            <a:r>
              <a:rPr lang="es-ES" dirty="0" err="1">
                <a:ea typeface="+mn-lt"/>
                <a:cs typeface="+mn-lt"/>
              </a:rPr>
              <a:t>or</a:t>
            </a:r>
            <a:r>
              <a:rPr lang="es-ES" dirty="0">
                <a:ea typeface="+mn-lt"/>
                <a:cs typeface="+mn-lt"/>
              </a:rPr>
              <a:t> R</a:t>
            </a:r>
          </a:p>
          <a:p>
            <a:pPr indent="-383540"/>
            <a:r>
              <a:rPr lang="es-ES" sz="2400" dirty="0">
                <a:ea typeface="+mn-lt"/>
                <a:cs typeface="+mn-lt"/>
              </a:rPr>
              <a:t>Programas de visualización</a:t>
            </a:r>
            <a:r>
              <a:rPr lang="es-ES" dirty="0">
                <a:ea typeface="+mn-lt"/>
                <a:cs typeface="+mn-lt"/>
              </a:rPr>
              <a:t>:</a:t>
            </a:r>
          </a:p>
          <a:p>
            <a:pPr lvl="2" indent="-383540"/>
            <a:r>
              <a:rPr lang="es-ES" dirty="0" err="1"/>
              <a:t>Power</a:t>
            </a:r>
            <a:r>
              <a:rPr lang="es-ES" dirty="0"/>
              <a:t> BI</a:t>
            </a:r>
          </a:p>
          <a:p>
            <a:pPr lvl="2" indent="-383540"/>
            <a:r>
              <a:rPr lang="es-ES" dirty="0" err="1"/>
              <a:t>Tableau</a:t>
            </a:r>
            <a:endParaRPr lang="es-ES" dirty="0"/>
          </a:p>
          <a:p>
            <a:pPr lvl="2" indent="-383540"/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4543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Requisitos: Científico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Conocimientos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Técnicas/habilidades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Machine </a:t>
            </a:r>
            <a:r>
              <a:rPr lang="es-ES" sz="2000" dirty="0" err="1">
                <a:ea typeface="+mn-lt"/>
                <a:cs typeface="+mn-lt"/>
              </a:rPr>
              <a:t>Learning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Statistics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Visualization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Databases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Software </a:t>
            </a:r>
            <a:r>
              <a:rPr lang="es-ES" sz="2000" dirty="0" err="1">
                <a:ea typeface="+mn-lt"/>
                <a:cs typeface="+mn-lt"/>
              </a:rPr>
              <a:t>Engineering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Mining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Domain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Knowledge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 </a:t>
            </a:r>
            <a:r>
              <a:rPr lang="es-ES" sz="2000" dirty="0" err="1">
                <a:ea typeface="+mn-lt"/>
                <a:cs typeface="+mn-lt"/>
              </a:rPr>
              <a:t>Wrangling</a:t>
            </a: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392502" cy="2833687"/>
          </a:xfrm>
          <a:ln w="9525"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383540" indent="-383540"/>
            <a:r>
              <a:rPr lang="es-ES" dirty="0">
                <a:ea typeface="+mn-lt"/>
                <a:cs typeface="+mn-lt"/>
              </a:rPr>
              <a:t>Python and/</a:t>
            </a:r>
            <a:r>
              <a:rPr lang="es-ES" dirty="0" err="1">
                <a:ea typeface="+mn-lt"/>
                <a:cs typeface="+mn-lt"/>
              </a:rPr>
              <a:t>or</a:t>
            </a:r>
            <a:r>
              <a:rPr lang="es-ES" dirty="0">
                <a:ea typeface="+mn-lt"/>
                <a:cs typeface="+mn-lt"/>
              </a:rPr>
              <a:t> R (…)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SQL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Cloud </a:t>
            </a:r>
            <a:r>
              <a:rPr lang="es-ES" dirty="0" err="1">
                <a:ea typeface="+mn-lt"/>
                <a:cs typeface="+mn-lt"/>
              </a:rPr>
              <a:t>computing</a:t>
            </a:r>
            <a:endParaRPr lang="es-ES" dirty="0">
              <a:ea typeface="+mn-lt"/>
              <a:cs typeface="+mn-lt"/>
            </a:endParaRPr>
          </a:p>
          <a:p>
            <a:pPr marL="383540" indent="-383540"/>
            <a:r>
              <a:rPr lang="es-ES" dirty="0">
                <a:ea typeface="+mn-lt"/>
                <a:cs typeface="+mn-lt"/>
              </a:rPr>
              <a:t>Machine </a:t>
            </a:r>
            <a:r>
              <a:rPr lang="es-ES" dirty="0" err="1">
                <a:ea typeface="+mn-lt"/>
                <a:cs typeface="+mn-lt"/>
              </a:rPr>
              <a:t>Learning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Libraries</a:t>
            </a:r>
            <a:r>
              <a:rPr lang="es-ES" dirty="0">
                <a:ea typeface="+mn-lt"/>
                <a:cs typeface="+mn-lt"/>
              </a:rPr>
              <a:t>:</a:t>
            </a:r>
          </a:p>
          <a:p>
            <a:pPr lvl="1" indent="-383540"/>
            <a:r>
              <a:rPr lang="es-ES" dirty="0" err="1"/>
              <a:t>Numpy</a:t>
            </a:r>
            <a:endParaRPr lang="es-ES" dirty="0"/>
          </a:p>
          <a:p>
            <a:pPr lvl="1" indent="-383540"/>
            <a:r>
              <a:rPr lang="es-ES" dirty="0"/>
              <a:t>Pandas</a:t>
            </a:r>
          </a:p>
          <a:p>
            <a:pPr lvl="1" indent="-383540"/>
            <a:r>
              <a:rPr lang="es-ES" dirty="0" err="1"/>
              <a:t>Tensorflow</a:t>
            </a:r>
            <a:endParaRPr lang="es-ES" dirty="0"/>
          </a:p>
          <a:p>
            <a:pPr lvl="1" indent="-383540"/>
            <a:r>
              <a:rPr lang="es-ES" dirty="0" err="1"/>
              <a:t>Spark</a:t>
            </a:r>
            <a:endParaRPr lang="es-ES" dirty="0"/>
          </a:p>
          <a:p>
            <a:pPr lvl="1" indent="-383540"/>
            <a:r>
              <a:rPr lang="es-ES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5238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1" y="1386037"/>
            <a:ext cx="8075596" cy="4774130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Mundo laboral: 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1. </a:t>
            </a:r>
            <a:r>
              <a:rPr lang="es-ES" sz="3600" dirty="0">
                <a:ea typeface="+mj-lt"/>
                <a:cs typeface="+mj-lt"/>
              </a:rPr>
              <a:t>¿de qué quieres trabajar?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2. </a:t>
            </a:r>
            <a:r>
              <a:rPr lang="es-ES" sz="3600" dirty="0">
                <a:ea typeface="+mj-lt"/>
                <a:cs typeface="+mj-lt"/>
              </a:rPr>
              <a:t>¿dónde?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3. </a:t>
            </a:r>
            <a:r>
              <a:rPr lang="es-ES" sz="3600" dirty="0">
                <a:ea typeface="+mj-lt"/>
                <a:cs typeface="+mj-lt"/>
              </a:rPr>
              <a:t>¿vida después de </a:t>
            </a:r>
            <a:r>
              <a:rPr lang="es-ES" sz="3600" dirty="0" err="1">
                <a:ea typeface="+mj-lt"/>
                <a:cs typeface="+mj-lt"/>
              </a:rPr>
              <a:t>The</a:t>
            </a:r>
            <a:r>
              <a:rPr lang="es-ES" sz="3600" dirty="0">
                <a:ea typeface="+mj-lt"/>
                <a:cs typeface="+mj-lt"/>
              </a:rPr>
              <a:t> Bridge?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1363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95" y="2766218"/>
            <a:ext cx="3661409" cy="1325563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rgbClr val="FF0000"/>
                </a:solidFill>
              </a:rPr>
              <a:t>Preguntas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6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DRIVE Labs: Predicting the Future with RNNs | NVIDIA Blog">
            <a:extLst>
              <a:ext uri="{FF2B5EF4-FFF2-40B4-BE49-F238E27FC236}">
                <a16:creationId xmlns:a16="http://schemas.microsoft.com/office/drawing/2014/main" id="{C9BA6A0F-0E46-4420-B03B-BA265EB2DE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35" y="522203"/>
            <a:ext cx="5372443" cy="27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redicting Cryptocurrency Prices With Deep Learning - dashee87 ...">
            <a:extLst>
              <a:ext uri="{FF2B5EF4-FFF2-40B4-BE49-F238E27FC236}">
                <a16:creationId xmlns:a16="http://schemas.microsoft.com/office/drawing/2014/main" id="{4B85289D-75BD-4369-B3AB-956FC5EFD4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" y="3589916"/>
            <a:ext cx="5166979" cy="30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Google AI Blog: Using Machine Learning to “Nowcast” Precipitation ...">
            <a:extLst>
              <a:ext uri="{FF2B5EF4-FFF2-40B4-BE49-F238E27FC236}">
                <a16:creationId xmlns:a16="http://schemas.microsoft.com/office/drawing/2014/main" id="{1F22E461-B328-466E-9A16-F3526B4051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35" y="3589916"/>
            <a:ext cx="5372443" cy="293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pplication — Update to the Corona Virus Tracker #3">
            <a:extLst>
              <a:ext uri="{FF2B5EF4-FFF2-40B4-BE49-F238E27FC236}">
                <a16:creationId xmlns:a16="http://schemas.microsoft.com/office/drawing/2014/main" id="{11C000CC-37AB-47FB-B32B-4FE6584166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" y="522202"/>
            <a:ext cx="5166980" cy="27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67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Hands-On for Data Science / Machine &amp; Deep Learning / Stat ...">
            <a:extLst>
              <a:ext uri="{FF2B5EF4-FFF2-40B4-BE49-F238E27FC236}">
                <a16:creationId xmlns:a16="http://schemas.microsoft.com/office/drawing/2014/main" id="{90AD5046-8AB0-475C-8532-E1B53151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56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ferencias entre Data Science, Machine Learning, Deep Learning y ...">
            <a:extLst>
              <a:ext uri="{FF2B5EF4-FFF2-40B4-BE49-F238E27FC236}">
                <a16:creationId xmlns:a16="http://schemas.microsoft.com/office/drawing/2014/main" id="{29ED668F-BFFE-406C-AF1E-99EED251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95363"/>
            <a:ext cx="935355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9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425DD94-C582-4FA7-B317-8878680A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Data Science: </a:t>
            </a:r>
            <a:r>
              <a:rPr lang="es-ES" sz="4400" dirty="0" err="1"/>
              <a:t>Precurse</a:t>
            </a:r>
            <a:endParaRPr lang="es-E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23310" y="2367975"/>
            <a:ext cx="3145380" cy="576262"/>
          </a:xfrm>
        </p:spPr>
        <p:txBody>
          <a:bodyPr/>
          <a:lstStyle/>
          <a:p>
            <a:pPr algn="ctr"/>
            <a:r>
              <a:rPr lang="es-ES" dirty="0" err="1"/>
              <a:t>Precurse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23310" y="3107661"/>
            <a:ext cx="3145380" cy="2833495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Probabilidad, estadística, álgebra lineal y cálculo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Git*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SQL*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21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Data Science: Unidades y Módulos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4F2F8-49F3-462C-99AD-D1B3242E24F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40581" y="3351500"/>
            <a:ext cx="3129168" cy="2833496"/>
          </a:xfrm>
          <a:ln w="9525">
            <a:solidFill>
              <a:schemeClr val="tx1"/>
            </a:solidFill>
          </a:ln>
        </p:spPr>
        <p:txBody>
          <a:bodyPr/>
          <a:lstStyle/>
          <a:p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Data </a:t>
            </a:r>
            <a:r>
              <a:rPr lang="es-ES" sz="1800" dirty="0" err="1"/>
              <a:t>Science</a:t>
            </a:r>
            <a:r>
              <a:rPr lang="es-ES" sz="1800" dirty="0"/>
              <a:t> Pipeline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Exploratorio de datos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Extracción de características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Visualización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Pure Machine </a:t>
            </a:r>
            <a:r>
              <a:rPr lang="es-ES" dirty="0" err="1"/>
              <a:t>Learning</a:t>
            </a:r>
            <a:r>
              <a:rPr lang="es-ES" dirty="0"/>
              <a:t> &amp;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351501"/>
            <a:ext cx="3145380" cy="2833495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profundo</a:t>
            </a:r>
          </a:p>
          <a:p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F80F8A-BCA4-4552-9CC6-251E95F07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s-ES" dirty="0"/>
              <a:t>DS, Business and </a:t>
            </a:r>
            <a:r>
              <a:rPr lang="es-ES" dirty="0" err="1"/>
              <a:t>Storytelling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6700" y="3351503"/>
            <a:ext cx="3164719" cy="2833493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Data </a:t>
            </a:r>
            <a:r>
              <a:rPr lang="es-ES" sz="1800" dirty="0" err="1"/>
              <a:t>Science</a:t>
            </a:r>
            <a:r>
              <a:rPr lang="es-ES" sz="1800" dirty="0"/>
              <a:t> en producción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 err="1"/>
              <a:t>Storytelling</a:t>
            </a:r>
            <a:endParaRPr lang="es-ES" sz="1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645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r>
              <a:rPr lang="es-ES" dirty="0"/>
              <a:t>: Por Unidad |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Data </a:t>
            </a:r>
            <a:r>
              <a:rPr lang="es-ES" dirty="0" err="1">
                <a:solidFill>
                  <a:srgbClr val="FF0000"/>
                </a:solidFill>
              </a:rPr>
              <a:t>Analysis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Data </a:t>
            </a:r>
            <a:r>
              <a:rPr lang="es-ES" sz="2000" dirty="0" err="1"/>
              <a:t>Analysis</a:t>
            </a:r>
            <a:r>
              <a:rPr lang="es-ES" sz="2000" dirty="0"/>
              <a:t> Pipeline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Exploratorio de datos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Extracción de características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Visualización</a:t>
            </a:r>
          </a:p>
          <a:p>
            <a:pPr marL="0" indent="0">
              <a:buNone/>
            </a:pP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SQL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Git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1932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r>
              <a:rPr lang="es-ES" dirty="0"/>
              <a:t>: Por Unidad |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Engineering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profundo</a:t>
            </a:r>
          </a:p>
          <a:p>
            <a:pPr marL="0" indent="0">
              <a:buNone/>
            </a:pP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1*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Pandas avanzado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Matplotlib</a:t>
            </a:r>
            <a:r>
              <a:rPr lang="es-ES" sz="2000" dirty="0"/>
              <a:t> avanzado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Seaborn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Limpiar, extraer características y mostrar resultados de datos con ruido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Time Series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9543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344</Words>
  <Application>Microsoft Office PowerPoint</Application>
  <PresentationFormat>Widescreen</PresentationFormat>
  <Paragraphs>130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¿Qué es Data Science? </vt:lpstr>
      <vt:lpstr>PowerPoint Presentation</vt:lpstr>
      <vt:lpstr>PowerPoint Presentation</vt:lpstr>
      <vt:lpstr>PowerPoint Presentation</vt:lpstr>
      <vt:lpstr>PowerPoint Presentation</vt:lpstr>
      <vt:lpstr>Data Science: Precurse</vt:lpstr>
      <vt:lpstr>Data Science: Unidades y Módulos</vt:lpstr>
      <vt:lpstr>Data Science Bootcamp: Por Unidad | 1</vt:lpstr>
      <vt:lpstr>Data Science Bootcamp: Por Unidad | 2</vt:lpstr>
      <vt:lpstr>Data Science Bootcamp: Por Unidad | 3</vt:lpstr>
      <vt:lpstr>Rol: Analista de Datos</vt:lpstr>
      <vt:lpstr>Rol: Científico de Datos</vt:lpstr>
      <vt:lpstr>Rol: Científico de Datos</vt:lpstr>
      <vt:lpstr>Requisitos: Analista de Datos</vt:lpstr>
      <vt:lpstr>Requisitos: Científico de Datos</vt:lpstr>
      <vt:lpstr>Mundo laboral:         1. ¿de qué quieres trabajar?        2. ¿dónde?        3. ¿vida después de The Bridge?  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Gabriel VT</cp:lastModifiedBy>
  <cp:revision>21</cp:revision>
  <dcterms:created xsi:type="dcterms:W3CDTF">2020-05-12T19:48:30Z</dcterms:created>
  <dcterms:modified xsi:type="dcterms:W3CDTF">2021-01-24T20:16:19Z</dcterms:modified>
</cp:coreProperties>
</file>